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4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BlueChat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 </a:t>
            </a:r>
            <a:r>
              <a:rPr lang="en-US" dirty="0" err="1" smtClean="0"/>
              <a:t>Ibasco</a:t>
            </a:r>
            <a:endParaRPr lang="en-US" dirty="0" smtClean="0"/>
          </a:p>
          <a:p>
            <a:r>
              <a:rPr lang="en-US" dirty="0" smtClean="0"/>
              <a:t>Eduardo </a:t>
            </a:r>
            <a:r>
              <a:rPr lang="en-US" dirty="0" err="1" smtClean="0"/>
              <a:t>Pozo</a:t>
            </a:r>
            <a:endParaRPr lang="en-US" dirty="0" smtClean="0"/>
          </a:p>
          <a:p>
            <a:r>
              <a:rPr lang="en-US" dirty="0" smtClean="0"/>
              <a:t>Zorigtbaatar Chuluundorj</a:t>
            </a:r>
          </a:p>
        </p:txBody>
      </p:sp>
    </p:spTree>
    <p:extLst>
      <p:ext uri="{BB962C8B-B14F-4D97-AF65-F5344CB8AC3E}">
        <p14:creationId xmlns:p14="http://schemas.microsoft.com/office/powerpoint/2010/main" val="391422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</a:t>
            </a:r>
            <a:r>
              <a:rPr lang="en-US" dirty="0"/>
              <a:t>B</a:t>
            </a:r>
            <a:r>
              <a:rPr lang="en-US" dirty="0" smtClean="0"/>
              <a:t>luetooth ad hoc messaging network</a:t>
            </a:r>
          </a:p>
          <a:p>
            <a:r>
              <a:rPr lang="en-US" dirty="0" smtClean="0"/>
              <a:t>Achieved milestones</a:t>
            </a:r>
          </a:p>
          <a:p>
            <a:pPr lvl="1"/>
            <a:r>
              <a:rPr lang="en-US" dirty="0" smtClean="0"/>
              <a:t>Message ACK, Timestamp, Message Retransmission</a:t>
            </a:r>
          </a:p>
          <a:p>
            <a:pPr lvl="1"/>
            <a:r>
              <a:rPr lang="en-US" dirty="0" smtClean="0"/>
              <a:t>Recovering from disconnection</a:t>
            </a:r>
          </a:p>
          <a:p>
            <a:pPr lvl="1"/>
            <a:r>
              <a:rPr lang="en-US" dirty="0" smtClean="0"/>
              <a:t>Message History</a:t>
            </a:r>
            <a:endParaRPr lang="en-US" dirty="0"/>
          </a:p>
          <a:p>
            <a:pPr lvl="1"/>
            <a:r>
              <a:rPr lang="en-US" dirty="0" smtClean="0"/>
              <a:t>Bluetooth Scanning on Android 6.0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2715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</a:t>
            </a:r>
            <a:r>
              <a:rPr lang="en-US" dirty="0" err="1" smtClean="0"/>
              <a:t>Ack</a:t>
            </a:r>
            <a:r>
              <a:rPr lang="en-US" dirty="0" smtClean="0"/>
              <a:t> &amp; Retransmission</a:t>
            </a:r>
            <a:endParaRPr lang="en-US" dirty="0"/>
          </a:p>
        </p:txBody>
      </p:sp>
      <p:pic>
        <p:nvPicPr>
          <p:cNvPr id="4" name="2016_04_27_20_48_5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621747"/>
            <a:ext cx="2939737" cy="5224506"/>
          </a:xfrm>
        </p:spPr>
      </p:pic>
      <p:pic>
        <p:nvPicPr>
          <p:cNvPr id="3" name="Basic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45468" y="1621746"/>
            <a:ext cx="2938785" cy="5224506"/>
          </a:xfrm>
          <a:prstGeom prst="rect">
            <a:avLst/>
          </a:prstGeom>
        </p:spPr>
      </p:pic>
      <p:pic>
        <p:nvPicPr>
          <p:cNvPr id="5" name="OurApp2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5216" y="1621746"/>
            <a:ext cx="2938784" cy="5224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130347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Message </a:t>
            </a:r>
            <a:r>
              <a:rPr lang="en-US" dirty="0" err="1" smtClean="0">
                <a:solidFill>
                  <a:schemeClr val="bg1"/>
                </a:solidFill>
              </a:rPr>
              <a:t>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3930" y="129962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Old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5216" y="130347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Message Retransmission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5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Reconnection</a:t>
            </a:r>
            <a:endParaRPr lang="en-US" dirty="0"/>
          </a:p>
        </p:txBody>
      </p:sp>
      <p:pic>
        <p:nvPicPr>
          <p:cNvPr id="9" name="ReconnectMot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5898" y="1661982"/>
            <a:ext cx="2922761" cy="5196019"/>
          </a:xfrm>
          <a:prstGeom prst="rect">
            <a:avLst/>
          </a:prstGeom>
        </p:spPr>
      </p:pic>
      <p:pic>
        <p:nvPicPr>
          <p:cNvPr id="11" name="ReconnectGalax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4280" y="1677100"/>
            <a:ext cx="2922759" cy="51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Saving</a:t>
            </a:r>
            <a:endParaRPr lang="en-US" dirty="0"/>
          </a:p>
        </p:txBody>
      </p:sp>
      <p:pic>
        <p:nvPicPr>
          <p:cNvPr id="4" name="histor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9662" y="1885101"/>
            <a:ext cx="2798162" cy="4972899"/>
          </a:xfrm>
        </p:spPr>
      </p:pic>
    </p:spTree>
    <p:extLst>
      <p:ext uri="{BB962C8B-B14F-4D97-AF65-F5344CB8AC3E}">
        <p14:creationId xmlns:p14="http://schemas.microsoft.com/office/powerpoint/2010/main" val="279165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Familiarized ourselves with the open source code</a:t>
            </a:r>
          </a:p>
          <a:p>
            <a:r>
              <a:rPr lang="en-US" dirty="0" smtClean="0"/>
              <a:t>Gave each individual a major feature to implement</a:t>
            </a:r>
          </a:p>
          <a:p>
            <a:pPr lvl="1"/>
            <a:r>
              <a:rPr lang="en-US" dirty="0" smtClean="0"/>
              <a:t>Made sure that each task could be completed without impeding other teammates progress</a:t>
            </a:r>
          </a:p>
          <a:p>
            <a:pPr lvl="1"/>
            <a:r>
              <a:rPr lang="en-US" dirty="0" smtClean="0"/>
              <a:t>Members took ownership of minor tasks to complete as these tasks were identified.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7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Diagram</a:t>
            </a:r>
            <a:endParaRPr lang="en-US" dirty="0"/>
          </a:p>
        </p:txBody>
      </p:sp>
      <p:pic>
        <p:nvPicPr>
          <p:cNvPr id="6" name="Picture 5" descr="Message Acknowledge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51" y="2331014"/>
            <a:ext cx="4463449" cy="4526986"/>
          </a:xfrm>
          <a:prstGeom prst="rect">
            <a:avLst/>
          </a:prstGeom>
        </p:spPr>
      </p:pic>
      <p:pic>
        <p:nvPicPr>
          <p:cNvPr id="7" name="Picture 6" descr="Conne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2532"/>
            <a:ext cx="4307041" cy="4575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697" y="1913200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Connection Behavior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67637" y="196168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Message Transmission Behavior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84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0727"/>
            <a:ext cx="8229600" cy="1143000"/>
          </a:xfrm>
        </p:spPr>
        <p:txBody>
          <a:bodyPr/>
          <a:lstStyle/>
          <a:p>
            <a:r>
              <a:rPr lang="en-US" dirty="0" smtClean="0"/>
              <a:t>File Structure</a:t>
            </a:r>
            <a:endParaRPr lang="en-US" dirty="0"/>
          </a:p>
        </p:txBody>
      </p:sp>
      <p:pic>
        <p:nvPicPr>
          <p:cNvPr id="6" name="Picture 5" descr="um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6474"/>
            <a:ext cx="9144000" cy="2826719"/>
          </a:xfrm>
          <a:prstGeom prst="rect">
            <a:avLst/>
          </a:prstGeom>
        </p:spPr>
      </p:pic>
      <p:pic>
        <p:nvPicPr>
          <p:cNvPr id="7" name="Picture 6" descr="um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73"/>
            <a:ext cx="9144000" cy="31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 hoc network is not suitable for Bluetooth</a:t>
            </a:r>
          </a:p>
          <a:p>
            <a:pPr lvl="1"/>
            <a:r>
              <a:rPr lang="en-US" dirty="0" smtClean="0"/>
              <a:t>Bluetooth cannot maintain multiple connections unless it is in master slave mode</a:t>
            </a:r>
          </a:p>
          <a:p>
            <a:pPr lvl="1"/>
            <a:r>
              <a:rPr lang="en-US" dirty="0" smtClean="0"/>
              <a:t>Disconnecting and reconnecting to another devices takes at least a few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0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365</TotalTime>
  <Words>135</Words>
  <Application>Microsoft Macintosh PowerPoint</Application>
  <PresentationFormat>On-screen Show (4:3)</PresentationFormat>
  <Paragraphs>30</Paragraphs>
  <Slides>9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Genesis</vt:lpstr>
      <vt:lpstr>BlueChat</vt:lpstr>
      <vt:lpstr>Goal</vt:lpstr>
      <vt:lpstr>Message Ack &amp; Retransmission</vt:lpstr>
      <vt:lpstr>Reconnection</vt:lpstr>
      <vt:lpstr>Message Saving</vt:lpstr>
      <vt:lpstr>Design Process</vt:lpstr>
      <vt:lpstr>Behavioral Diagram</vt:lpstr>
      <vt:lpstr>File Structure</vt:lpstr>
      <vt:lpstr>Design Mistakes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BlueChat</dc:title>
  <dc:creator>Zorigtbaatar Chuluundorj</dc:creator>
  <cp:lastModifiedBy>Benjamin Ibasco</cp:lastModifiedBy>
  <cp:revision>21</cp:revision>
  <dcterms:created xsi:type="dcterms:W3CDTF">2016-04-26T20:11:07Z</dcterms:created>
  <dcterms:modified xsi:type="dcterms:W3CDTF">2016-04-28T04:51:25Z</dcterms:modified>
</cp:coreProperties>
</file>